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48" d="100"/>
          <a:sy n="48" d="100"/>
        </p:scale>
        <p:origin x="1292" y="2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BF2B1-FACF-B18F-0BAE-3F55C19735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2B32E5-32F7-CE46-7E35-F3ACEE156D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9E363-65A8-F6F4-1A22-E783437F1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D310-5B28-410D-9406-3E0FBFD507F5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8FC5C2-E1DD-212E-C443-A32053412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>
            <a:solidFill>
              <a:schemeClr val="tx1"/>
            </a:solidFill>
          </a:ln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IAPSMCON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09942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39A34-FD3B-91D3-E0CA-ED973B54D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D10D83-CF6C-69A5-AA7F-9710FD1B2A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353A8D-BD05-01FC-8506-317D42601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D310-5B28-410D-9406-3E0FBFD507F5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DEEE34-39C4-5584-C0F9-CDE3F607D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E273E-B895-BAA7-62BC-ED00B4AEE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640-7A14-40D2-B52C-0E93CE01A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7786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0650F3-8A0E-F57C-5336-DAE6C33058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9D7CCA-21ED-C6E2-FE50-6914D8FB64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C0E197-2A99-D363-F0EA-C50E240EC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D310-5B28-410D-9406-3E0FBFD507F5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91EF5-AF16-E094-D3E1-1570C9D5E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BC29F-67F7-7C2F-6208-17A788F91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640-7A14-40D2-B52C-0E93CE01A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1524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888D2-F7BF-B8AC-E44D-305D738A5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CE342F-7A9D-9923-EB4B-D0E882B88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A4633-5D74-3FBD-5198-810DA81FB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D310-5B28-410D-9406-3E0FBFD507F5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F9D855-6E1F-3B28-05D2-FF4F04C15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DF14A-EE1D-9BB5-9767-70120C0C9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640-7A14-40D2-B52C-0E93CE01A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1042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56339-6F87-E8B4-ECC8-871EAE199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9B0C77-4B77-A1B0-8608-4124E97F76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22ED9A-A7B9-F805-E918-20D559A7F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D310-5B28-410D-9406-3E0FBFD507F5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2917F-66F3-CAEE-FFAC-5563D15C0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EDAAA-5B0F-197A-83FE-32382346C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640-7A14-40D2-B52C-0E93CE01A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089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2811F-F055-ED0A-3FE7-D33FFFCDB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742B1F-6238-696F-073E-0BCA544091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7C9E4B-D43D-E447-78C2-F9D047F3E4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BF21B7-924A-56B3-A61A-D3E49B91A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D310-5B28-410D-9406-3E0FBFD507F5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70599D-7C9B-F4EF-EC2C-252A4C911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BC85A2-7BB9-7ECB-CB70-B565B622D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640-7A14-40D2-B52C-0E93CE01A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0063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D5FB0-1E7C-4AAA-2218-A560846EE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3DE356-5005-8A32-8324-A23A31A962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A4B9F5-77F3-7052-AD3D-108FD20D4F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E1CE21-66FD-3A0C-024C-AC667FAF70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1639EF-5DD9-F84A-F3A0-8FA8AC105D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FE4806-A9BF-F413-5A39-A01C26CB9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D310-5B28-410D-9406-3E0FBFD507F5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8E5A30-2F91-AD0D-D406-0B5AFF9BE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26F080-FD18-AC1A-B03A-5377B2170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640-7A14-40D2-B52C-0E93CE01A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06022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8F2DA-9625-0977-25DC-90F0811B4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9DB816-4E9C-28CE-AB46-4204B9F27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D310-5B28-410D-9406-3E0FBFD507F5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7B4151-89F7-150D-D757-C20310486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89D6E2-2CBE-9485-AD68-72C849BDF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640-7A14-40D2-B52C-0E93CE01A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63974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9CBFB2-803D-9D9D-BA07-9C6DC5937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D310-5B28-410D-9406-3E0FBFD507F5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8BABBE-4739-C242-91E7-7ABB8C64C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7E6BC3-FB99-DFB3-13B3-2B33F63FD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640-7A14-40D2-B52C-0E93CE01A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1100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55B63-A433-4FD8-EDFA-5D15EE125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82655-808B-0DF6-0649-593383A28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62A009-E8B3-D15C-EA41-967DD07E9B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55CD60-8925-31FD-68FE-9CD319008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D310-5B28-410D-9406-3E0FBFD507F5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251C49-701B-784C-027B-56F47FCAD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B18D38-7EE2-AFE5-0000-809550FCD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640-7A14-40D2-B52C-0E93CE01A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4510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DD61-68C9-546A-4591-A45B334D6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BACBFE-E974-D533-FE1E-C1DE792466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96F1CC-6D53-102E-E386-C23C79E804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A6B21E-795D-281E-658D-7341B7597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D310-5B28-410D-9406-3E0FBFD507F5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27C77-D0B7-6D4C-E8A4-4A2047E3A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3A8F71-BFE6-916A-52BC-FF55C1A7B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640-7A14-40D2-B52C-0E93CE01A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2478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99CE51-C61B-934D-2F6F-6C0D75A32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DB4DB8-FB5F-B6F7-58F6-2B0C1A3C3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E82B4-9107-C0CF-E160-FA0B86E3D9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D1D310-5B28-410D-9406-3E0FBFD507F5}" type="datetimeFigureOut">
              <a:rPr lang="en-GB" smtClean="0"/>
              <a:t>17/03/2025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C03793-2C18-0E77-6828-B805811376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84D3B6-1E70-C955-1BA2-EBD8E0901C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5E8E640-7A14-40D2-B52C-0E93CE01AB6A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A logo with a leaf and mountains&#10;&#10;AI-generated content may be incorrect.">
            <a:extLst>
              <a:ext uri="{FF2B5EF4-FFF2-40B4-BE49-F238E27FC236}">
                <a16:creationId xmlns:a16="http://schemas.microsoft.com/office/drawing/2014/main" id="{72834306-7F05-9C90-C4EF-57D0DF0CAB90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9756" y="5526706"/>
            <a:ext cx="1715165" cy="1321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534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58219-4A2F-863B-6C8B-240EF1F67B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en-GB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4A5F26-A911-25F9-D7E5-37C72616A5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950623"/>
          </a:xfrm>
        </p:spPr>
        <p:txBody>
          <a:bodyPr>
            <a:noAutofit/>
          </a:bodyPr>
          <a:lstStyle/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Presenting author name and designation</a:t>
            </a:r>
          </a:p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Other authors</a:t>
            </a:r>
          </a:p>
          <a:p>
            <a:r>
              <a:rPr lang="en-US" sz="3000" dirty="0">
                <a:latin typeface="Arial" panose="020B0604020202020204" pitchFamily="34" charset="0"/>
                <a:cs typeface="Arial" panose="020B0604020202020204" pitchFamily="34" charset="0"/>
              </a:rPr>
              <a:t>Affiliation/Institution of presenting author</a:t>
            </a:r>
            <a:endParaRPr lang="en-GB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452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57C97-746B-E406-C79A-912ACA64A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Background and Rationale (1 slide)</a:t>
            </a: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ABB16-6650-BB8A-D10B-4AC4FEF9E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This is the background and rationale of the study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602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7EEC0-8ED3-B8A8-CD99-908031F3F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Objectives (1 slide)</a:t>
            </a: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D6E254-A58C-1C4F-4F77-7FFA9D4D6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These are the objectives of the study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486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BEB44-0A46-BA28-2A39-2FF2B5FD56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6FF1D-8793-EDF5-EDB6-579F3697E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the “Methods” section. </a:t>
            </a:r>
          </a:p>
          <a:p>
            <a:r>
              <a:rPr lang="en-US" dirty="0"/>
              <a:t> The number of slides is at the discretion of the presenting author.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712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06F8F-E93F-6CC1-05BA-28CA68B4E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0FEA61-E0CC-5A39-291E-3C21E89A6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These are the results of the study.</a:t>
            </a:r>
          </a:p>
          <a:p>
            <a:r>
              <a:rPr lang="en-US" dirty="0"/>
              <a:t>The number of slides is at the discretion of the presenting author.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744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2323E-D02B-11EA-8263-0FE641D7E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Conclusions (1 slide)</a:t>
            </a:r>
            <a:endParaRPr lang="en-GB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226BB-0D6E-5B96-DC93-9D54ECA8B6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These are the main conclusions from the study.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476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45D43-900F-7F6F-9DD2-61E2121D4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/>
              <a:t>References</a:t>
            </a:r>
            <a:endParaRPr lang="en-GB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E24513-03AC-3131-7687-9FDCA0E0B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are the main references of the study (Vancouver format).</a:t>
            </a:r>
          </a:p>
          <a:p>
            <a:pPr marL="0" indent="0">
              <a:buNone/>
            </a:pPr>
            <a:r>
              <a:rPr lang="en-US" dirty="0"/>
              <a:t>(You may include references either at the end of the presentation or as footnotes on selected slides).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6413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133</Words>
  <Application>Microsoft Office PowerPoint</Application>
  <PresentationFormat>Widescreen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 Theme</vt:lpstr>
      <vt:lpstr>Title</vt:lpstr>
      <vt:lpstr>Background and Rationale (1 slide)</vt:lpstr>
      <vt:lpstr>Objectives (1 slide)</vt:lpstr>
      <vt:lpstr>Methods</vt:lpstr>
      <vt:lpstr>Results</vt:lpstr>
      <vt:lpstr>Conclusions (1 slide)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Inaamul Haq</dc:creator>
  <cp:lastModifiedBy>Inaamul Haq</cp:lastModifiedBy>
  <cp:revision>12</cp:revision>
  <dcterms:created xsi:type="dcterms:W3CDTF">2025-03-16T17:25:07Z</dcterms:created>
  <dcterms:modified xsi:type="dcterms:W3CDTF">2025-03-17T05:03:10Z</dcterms:modified>
</cp:coreProperties>
</file>